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0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9" r:id="rId15"/>
    <p:sldId id="258" r:id="rId16"/>
    <p:sldId id="257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283A-0CB9-482E-A0C2-7DA650ACE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F4E58E-9C72-4BBD-ACFF-EF7634638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FDF48-0C33-4EC5-84C7-62AB60ED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B507-58C0-4285-9440-621706F6BEE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28F8C-186B-4E08-A52E-A2389A78D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6D544-C8F4-4337-806A-C1F7D9F3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677A6-7822-4502-B572-F8E8E084D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4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CE722-51E5-4009-93FF-CB170B0C7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8CE298-A1BC-4A32-AEB3-2B593BA55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5D403-B2EA-410A-B698-39043A4DC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B507-58C0-4285-9440-621706F6BEE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A5F23-EF59-44C5-AD8F-236382B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CA721-3C7D-4517-9C3D-7052E5A8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677A6-7822-4502-B572-F8E8E084D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5B32C7-7F2D-47D4-9041-3317F0BE3F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54505-04E4-4FAE-B48E-BEAE3E8F4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52619-A43C-45AC-B50B-66DF5310D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B507-58C0-4285-9440-621706F6BEE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3F8DA-4CDD-400D-AD6A-6698D3B1D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CC296-E4FA-47B9-BC96-CF2564A61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677A6-7822-4502-B572-F8E8E084D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4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0DE6-4567-439E-8C2E-54E178418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3BB25-C1F3-461A-8489-0C0F04E62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B9B0E-94F0-4CB0-9E66-9857E3485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B507-58C0-4285-9440-621706F6BEE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89B5A-6532-4551-BAE2-9FF7D5E4E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B60F1-01C4-4995-9FF3-3176860A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677A6-7822-4502-B572-F8E8E084D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9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4F799-AACD-4595-B365-D018D1B7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1EACA-2D50-4D98-9B37-BA445F974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55BD0-6D31-4A98-9D1E-EC73E5D49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B507-58C0-4285-9440-621706F6BEE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26A9A-6491-4982-AE1C-A034FA3A4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DC2B9-ACBF-42B1-A650-3A768602A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677A6-7822-4502-B572-F8E8E084D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4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7151-1872-4C5F-A5CD-91146FBDE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92332-BABA-4A3E-BD82-52768D8E0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E271B-183E-4D81-BED2-F14F215B7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A8872-2890-42A9-9885-9659A27F6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B507-58C0-4285-9440-621706F6BEE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AB930-5C9B-45F5-B5B2-D09B254FC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F25BD-F86B-4A13-B6E2-9A4B4846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677A6-7822-4502-B572-F8E8E084D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2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561C3-D11A-4455-AED7-0445892F6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FECEA-AAB1-4EB2-85A1-1786DAC3A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C668A-ED86-449E-9F99-0C1946060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21F20-5105-4801-9D25-7BE73C3FD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34902C-8CDF-4EE3-8CDE-BEDB5A76E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F928AB-5F1D-4CD3-A221-A24317AD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B507-58C0-4285-9440-621706F6BEE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75CE7-5D02-476F-A369-E922880B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8BBF69-351A-49D0-9971-C98E6EA8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677A6-7822-4502-B572-F8E8E084D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5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F807D-E176-459E-BB2A-CE387C22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09C128-1FCB-42EE-BE2D-378880A3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B507-58C0-4285-9440-621706F6BEE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9FB15C-51F6-4C00-9F13-CDABD7759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4D030-44BC-4BC7-B4B1-33B60337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677A6-7822-4502-B572-F8E8E084D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8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51D21-2022-42A7-91E5-6FE38760A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B507-58C0-4285-9440-621706F6BEE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69E897-5A03-4FC8-BCDE-1F2A91843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11873-03B1-4B52-838A-4E230B326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677A6-7822-4502-B572-F8E8E084D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4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10930-59FD-4B75-8B55-D89B344D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BEF5-C0A4-47CE-8FA2-C9E5ECE83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8B399-1A0C-41EC-B245-9D17C1EEE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E877B-0159-4431-911D-9287FF71E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B507-58C0-4285-9440-621706F6BEE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12BC7-DF4D-4E80-BB00-0471ACCE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4BB55-2335-4EBD-AA06-3D6C1EBBD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677A6-7822-4502-B572-F8E8E084D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5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28027-7595-478C-AB71-E59DA42E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16ACA1-3850-41BB-AFA9-9417A05E6A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56E51-9DED-434E-9692-BAD50B193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F25F5-CE73-4E5C-9373-CD03A852D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B507-58C0-4285-9440-621706F6BEE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20B8E-C52F-4540-B04C-B07E9A62D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BFE96-4CC9-4192-8944-8CB6A8C1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677A6-7822-4502-B572-F8E8E084D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1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E82EA-5B72-4D90-B227-1AACF037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69318-AAED-42D4-8204-19DC6A679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A657F-5CFE-4099-86E2-7F91C2EE0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0B507-58C0-4285-9440-621706F6BEE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EF390-9453-4CA7-8330-F3A53FC32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25466-D4E5-470D-97EF-D5C8EF633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677A6-7822-4502-B572-F8E8E084D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0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F67197-5A0B-4CA7-94BF-EDA930637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3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11317-FFF7-4D55-A8A7-75E743E01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A287F2-2EF2-4C44-B250-9F3E5711E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020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641D1-8EE8-46E8-B461-C4740CDC5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9A85D5-15A5-457E-B3DF-0DD51908C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4497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E5C4D-19BF-4255-8808-277EB3AFE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59377C-1153-464B-B3A5-30830567F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07606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FBA2D-6E4A-4CE7-9375-3E934E550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B600C8-E933-4998-BEF3-958021072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88744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997F0-3F31-46CA-9DA5-CA0704034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86DAF3-8643-4ABE-8931-7D4FAD757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9511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A46D2-CAC1-461D-80BA-2EE027C1E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344152-0E26-4C68-AC0E-BF45C73F0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788097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74721-979D-451E-967D-3B29C9D13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4466F9-BFE9-4760-992A-72A54B845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614756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50E9B-1D37-4F06-BE57-B1A2AA76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B7B68C-AF29-45D0-AEA0-DA7F76239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3177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025C5-FD07-433E-8CB9-65EE757E6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2D3DF3-0A23-4D0B-BE70-F09374175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273528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EE1B-1928-49CA-912F-39FF9176E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8D4A6A-0DDC-45CA-A6DE-6FDB16F0C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28264"/>
          </a:xfrm>
        </p:spPr>
      </p:pic>
    </p:spTree>
    <p:extLst>
      <p:ext uri="{BB962C8B-B14F-4D97-AF65-F5344CB8AC3E}">
        <p14:creationId xmlns:p14="http://schemas.microsoft.com/office/powerpoint/2010/main" val="369424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E8C9-2486-46D9-8C2E-3DBB5578E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C82F1E-A2D7-4A18-A9A1-77D91FA82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64834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3B20C-51BD-4DBD-8617-EDDD70DC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65EEF7-CD1A-4FBA-A0E3-D81A18873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12101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54F5-6B1D-439A-9359-8D25A361E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C0B886-DD96-4D11-95D7-73C0DB0F1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961"/>
            <a:ext cx="12192000" cy="6888961"/>
          </a:xfrm>
        </p:spPr>
      </p:pic>
    </p:spTree>
    <p:extLst>
      <p:ext uri="{BB962C8B-B14F-4D97-AF65-F5344CB8AC3E}">
        <p14:creationId xmlns:p14="http://schemas.microsoft.com/office/powerpoint/2010/main" val="2934265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CBC8C-D66A-4DBD-8FD6-52DBB6B01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49908C-7803-46FF-B8FF-8C37AFF1B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79068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CA1ED-FD22-40E0-A771-B82C5F19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1D52CC-2B37-4934-80F6-FA500B278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2467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81F15-F3F7-47C5-989D-1B2353B8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FECFBA-2F40-46FC-9949-7CD2FA741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30074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Nebojsa Nakic</dc:creator>
  <cp:lastModifiedBy>Nebojsa Nakic</cp:lastModifiedBy>
  <cp:revision>2</cp:revision>
  <dcterms:created xsi:type="dcterms:W3CDTF">2020-11-14T19:03:49Z</dcterms:created>
  <dcterms:modified xsi:type="dcterms:W3CDTF">2020-11-15T09:29:46Z</dcterms:modified>
</cp:coreProperties>
</file>