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НАТАЛИЈИНА  РАМОНДА</a:t>
            </a: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r>
              <a:rPr lang="sr-Cyrl-RS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Н</a:t>
            </a:r>
          </a:p>
        </p:txBody>
      </p:sp>
      <p:pic>
        <p:nvPicPr>
          <p:cNvPr id="1026" name="Picture 2" descr="C:\Users\Marij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57463"/>
            <a:ext cx="8915399" cy="43005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Наталијина Рамонда је амблем и симбол примирја у Првом светском рату.</a:t>
            </a:r>
          </a:p>
          <a:p>
            <a:r>
              <a:rPr lang="sr-Cyrl-RS" dirty="0"/>
              <a:t>У Србији се   11. новембра  обележава Дан примирја и требало би симбол цвета рамонде носити на реверу</a:t>
            </a:r>
            <a:endParaRPr lang="en-US" dirty="0"/>
          </a:p>
        </p:txBody>
      </p:sp>
      <p:pic>
        <p:nvPicPr>
          <p:cNvPr id="3074" name="Picture 2" descr="C:\Users\Marij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86200"/>
            <a:ext cx="54102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422030" y="4876799"/>
            <a:ext cx="5521570" cy="45719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7315200" cy="4474698"/>
          </a:xfrm>
        </p:spPr>
        <p:txBody>
          <a:bodyPr/>
          <a:lstStyle/>
          <a:p>
            <a:r>
              <a:rPr lang="sr-Cyrl-RS" dirty="0"/>
              <a:t>Наталијина рамонда је угрожена врста која расте на истоку Србије, у Јелашничкој и Сићевачкој клисури, надомак Ниша.</a:t>
            </a:r>
          </a:p>
          <a:p>
            <a:endParaRPr lang="sr-Cyrl-RS" dirty="0"/>
          </a:p>
          <a:p>
            <a:endParaRPr lang="en-US" dirty="0"/>
          </a:p>
        </p:txBody>
      </p:sp>
      <p:pic>
        <p:nvPicPr>
          <p:cNvPr id="4098" name="Picture 2" descr="C:\Users\Marij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4191000" cy="2362200"/>
          </a:xfrm>
          <a:prstGeom prst="rect">
            <a:avLst/>
          </a:prstGeom>
          <a:noFill/>
        </p:spPr>
      </p:pic>
      <p:pic>
        <p:nvPicPr>
          <p:cNvPr id="4099" name="Picture 3" descr="C:\Users\Marija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352800"/>
            <a:ext cx="35052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 том месту,пронашао ју је давне 1882. године ,наш познати лекар и ботаничар др. Сава Петровић, лекар на двору краља Милана Обреновића</a:t>
            </a:r>
            <a:endParaRPr lang="en-US" dirty="0"/>
          </a:p>
        </p:txBody>
      </p:sp>
      <p:pic>
        <p:nvPicPr>
          <p:cNvPr id="5122" name="Picture 2" descr="C:\Users\Marija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657600"/>
            <a:ext cx="3429000" cy="2743200"/>
          </a:xfrm>
          <a:prstGeom prst="rect">
            <a:avLst/>
          </a:prstGeom>
          <a:noFill/>
        </p:spPr>
      </p:pic>
      <p:pic>
        <p:nvPicPr>
          <p:cNvPr id="5123" name="Picture 3" descr="C:\Users\Marija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81400"/>
            <a:ext cx="2514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Он је желео да цвет назове по мест где га је пронашао “  Нишка рамонда”,али ипак је одлучио да је назове “Наталијина рамонда”,</a:t>
            </a:r>
          </a:p>
          <a:p>
            <a:pPr>
              <a:buNone/>
            </a:pPr>
            <a:r>
              <a:rPr lang="sr-Cyrl-CS" dirty="0"/>
              <a:t>З</a:t>
            </a:r>
            <a:r>
              <a:rPr lang="sr-Cyrl-RS" dirty="0"/>
              <a:t>бог изузетне лепоте краљице Наталије Обреновић</a:t>
            </a:r>
            <a:endParaRPr lang="en-US" dirty="0"/>
          </a:p>
        </p:txBody>
      </p:sp>
      <p:pic>
        <p:nvPicPr>
          <p:cNvPr id="2050" name="Picture 2" descr="C:\Users\Marija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352800"/>
            <a:ext cx="6781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Наталијину рамонду називају још и “ цвет – феникс”, јер се током сушног периода притаји и осуши, а са првом кишом озелени, другим речима цвет који се “диже из мртвих”.</a:t>
            </a:r>
            <a:endParaRPr lang="en-US" dirty="0"/>
          </a:p>
        </p:txBody>
      </p:sp>
      <p:pic>
        <p:nvPicPr>
          <p:cNvPr id="6146" name="Picture 2" descr="C:\Users\Marija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657600"/>
            <a:ext cx="48006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 Србији је овај цвет заштићен законом, као јако “ретка и угрожена врста”, и строго је забрањено њено сакупљање и унуштавање станишта.</a:t>
            </a:r>
            <a:endParaRPr lang="en-US" dirty="0"/>
          </a:p>
        </p:txBody>
      </p:sp>
      <p:pic>
        <p:nvPicPr>
          <p:cNvPr id="7170" name="Picture 2" descr="C:\Users\Marija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0"/>
            <a:ext cx="7086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Хвала на пажњи!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r>
              <a:rPr lang="sr-Cyrl-CS" dirty="0"/>
              <a:t>Н</a:t>
            </a:r>
            <a:r>
              <a:rPr lang="sr-Cyrl-RS" dirty="0"/>
              <a:t>аставник биологије</a:t>
            </a:r>
          </a:p>
          <a:p>
            <a:r>
              <a:rPr lang="sr-Cyrl-RS" dirty="0"/>
              <a:t>Марија Станковић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183</Words>
  <Application>Microsoft Office PowerPoint</Application>
  <PresentationFormat>Projekcija na ekranu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Apex</vt:lpstr>
      <vt:lpstr>НАТАЛИЈИНА  РАМОНДА  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НАТАЛИЈИНА  РАМОНДА</dc:title>
  <dc:creator>Marija Stankovic</dc:creator>
  <cp:lastModifiedBy>Milan Miladinović</cp:lastModifiedBy>
  <cp:revision>12</cp:revision>
  <dcterms:created xsi:type="dcterms:W3CDTF">2006-08-16T00:00:00Z</dcterms:created>
  <dcterms:modified xsi:type="dcterms:W3CDTF">2020-11-11T13:34:28Z</dcterms:modified>
</cp:coreProperties>
</file>